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61" r:id="rId2"/>
    <p:sldId id="257" r:id="rId3"/>
    <p:sldId id="262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42"/>
    <p:restoredTop sz="94668"/>
  </p:normalViewPr>
  <p:slideViewPr>
    <p:cSldViewPr snapToGrid="0">
      <p:cViewPr>
        <p:scale>
          <a:sx n="111" d="100"/>
          <a:sy n="111" d="100"/>
        </p:scale>
        <p:origin x="1576" y="-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45615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4685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8810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1482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27384"/>
            <a:ext cx="9144000" cy="685800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43200" y="6161720"/>
            <a:ext cx="5040560" cy="1392560"/>
          </a:xfrm>
        </p:spPr>
        <p:txBody>
          <a:bodyPr>
            <a:normAutofit/>
          </a:bodyPr>
          <a:lstStyle/>
          <a:p>
            <a:r>
              <a:rPr lang="es-ES" sz="22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www.iessantafe.edu.ar</a:t>
            </a:r>
            <a:endParaRPr lang="es-ES" sz="22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765" y="2539736"/>
            <a:ext cx="4268470" cy="889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566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56790" y="780701"/>
            <a:ext cx="7598162" cy="5698622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subTitle" idx="1"/>
          </p:nvPr>
        </p:nvSpPr>
        <p:spPr>
          <a:xfrm>
            <a:off x="5546842" y="6479323"/>
            <a:ext cx="4729272" cy="46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D0114"/>
              </a:buClr>
              <a:buSzPts val="2200"/>
              <a:buNone/>
            </a:pPr>
            <a:r>
              <a:rPr lang="es-ES" sz="1400" b="1" dirty="0" err="1">
                <a:solidFill>
                  <a:sysClr val="windowText" lastClr="000000"/>
                </a:solidFill>
                <a:latin typeface="Tahoma"/>
                <a:ea typeface="Tahoma"/>
                <a:cs typeface="Tahoma"/>
                <a:sym typeface="Tahoma"/>
              </a:rPr>
              <a:t>www.iessantafe.edu.ar</a:t>
            </a:r>
            <a:endParaRPr sz="1400" b="1" dirty="0">
              <a:solidFill>
                <a:sysClr val="windowText" lastClr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66" cy="12302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/>
        </p:nvSpPr>
        <p:spPr>
          <a:xfrm>
            <a:off x="1007715" y="1478569"/>
            <a:ext cx="6264696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Tema de Presentación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Fuente aprobada: </a:t>
            </a:r>
            <a:r>
              <a:rPr lang="es-E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Tahoma</a:t>
            </a:r>
            <a:endParaRPr sz="24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555304" y="4676943"/>
            <a:ext cx="316835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Carrera: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Nombre:</a:t>
            </a:r>
            <a:endParaRPr sz="11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Fecha:</a:t>
            </a:r>
            <a:endParaRPr sz="18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11" y="372377"/>
            <a:ext cx="1535569" cy="319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56790" y="780701"/>
            <a:ext cx="7598162" cy="5698622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subTitle" idx="1"/>
          </p:nvPr>
        </p:nvSpPr>
        <p:spPr>
          <a:xfrm>
            <a:off x="5546842" y="6479323"/>
            <a:ext cx="4729272" cy="46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D0114"/>
              </a:buClr>
              <a:buSzPts val="2200"/>
              <a:buNone/>
            </a:pPr>
            <a:r>
              <a:rPr lang="es-ES" sz="1400" b="1" dirty="0" err="1">
                <a:solidFill>
                  <a:sysClr val="windowText" lastClr="000000"/>
                </a:solidFill>
                <a:latin typeface="Tahoma"/>
                <a:ea typeface="Tahoma"/>
                <a:cs typeface="Tahoma"/>
                <a:sym typeface="Tahoma"/>
              </a:rPr>
              <a:t>www.iessantafe.edu.ar</a:t>
            </a:r>
            <a:endParaRPr sz="1400" b="1" dirty="0">
              <a:solidFill>
                <a:sysClr val="windowText" lastClr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66" cy="123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11" y="372377"/>
            <a:ext cx="1535569" cy="319910"/>
          </a:xfrm>
          <a:prstGeom prst="rect">
            <a:avLst/>
          </a:prstGeom>
        </p:spPr>
      </p:pic>
      <p:sp>
        <p:nvSpPr>
          <p:cNvPr id="9" name="Google Shape;76;p15"/>
          <p:cNvSpPr txBox="1">
            <a:spLocks noGrp="1"/>
          </p:cNvSpPr>
          <p:nvPr>
            <p:ph type="ctrTitle"/>
          </p:nvPr>
        </p:nvSpPr>
        <p:spPr>
          <a:xfrm>
            <a:off x="827584" y="242088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ahoma"/>
              <a:buNone/>
            </a:pPr>
            <a:r>
              <a:rPr lang="es-ES" sz="2800" b="1" u="sng" dirty="0">
                <a:latin typeface="Tahoma"/>
                <a:ea typeface="Tahoma"/>
                <a:cs typeface="Tahoma"/>
                <a:sym typeface="Tahoma"/>
              </a:rPr>
              <a:t>Título de diapositiva</a:t>
            </a:r>
            <a:r>
              <a:rPr lang="es-ES" sz="2800" dirty="0"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s-ES" sz="2800" dirty="0">
                <a:latin typeface="Tahoma"/>
                <a:ea typeface="Tahoma"/>
                <a:cs typeface="Tahoma"/>
                <a:sym typeface="Tahoma"/>
              </a:rPr>
            </a:br>
            <a:r>
              <a:rPr lang="es-ES" sz="2800" dirty="0"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s-ES" sz="2800" dirty="0">
                <a:latin typeface="Tahoma"/>
                <a:ea typeface="Tahoma"/>
                <a:cs typeface="Tahoma"/>
                <a:sym typeface="Tahoma"/>
              </a:rPr>
            </a:br>
            <a:r>
              <a:rPr lang="es-ES" sz="2800" dirty="0">
                <a:latin typeface="Tahoma"/>
                <a:ea typeface="Tahoma"/>
                <a:cs typeface="Tahoma"/>
                <a:sym typeface="Tahoma"/>
              </a:rPr>
              <a:t/>
            </a:r>
            <a:br>
              <a:rPr lang="es-ES" sz="2800" dirty="0">
                <a:latin typeface="Tahoma"/>
                <a:ea typeface="Tahoma"/>
                <a:cs typeface="Tahoma"/>
                <a:sym typeface="Tahoma"/>
              </a:rPr>
            </a:br>
            <a:r>
              <a:rPr lang="es-ES" sz="2800" dirty="0">
                <a:latin typeface="Tahoma"/>
                <a:ea typeface="Tahoma"/>
                <a:cs typeface="Tahoma"/>
                <a:sym typeface="Tahoma"/>
              </a:rPr>
              <a:t>Texto texto texto texto texto</a:t>
            </a:r>
            <a:br>
              <a:rPr lang="es-ES" sz="2800" dirty="0">
                <a:latin typeface="Tahoma"/>
                <a:ea typeface="Tahoma"/>
                <a:cs typeface="Tahoma"/>
                <a:sym typeface="Tahoma"/>
              </a:rPr>
            </a:br>
            <a:endParaRPr sz="28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794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6"/>
          <p:cNvSpPr txBox="1">
            <a:spLocks noGrp="1"/>
          </p:cNvSpPr>
          <p:nvPr>
            <p:ph type="subTitle" idx="1"/>
          </p:nvPr>
        </p:nvSpPr>
        <p:spPr>
          <a:xfrm>
            <a:off x="899592" y="5733256"/>
            <a:ext cx="6400800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600"/>
              <a:buNone/>
            </a:pPr>
            <a:r>
              <a:rPr lang="es-ES" sz="1600" b="1">
                <a:solidFill>
                  <a:srgbClr val="990000"/>
                </a:solidFill>
                <a:latin typeface="Tahoma"/>
                <a:ea typeface="Tahoma"/>
                <a:cs typeface="Tahoma"/>
                <a:sym typeface="Tahoma"/>
              </a:rPr>
              <a:t>Profesor:</a:t>
            </a:r>
            <a:endParaRPr dirty="0"/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600"/>
              <a:buNone/>
            </a:pPr>
            <a:r>
              <a:rPr lang="es-ES" sz="1600" b="1" dirty="0">
                <a:solidFill>
                  <a:srgbClr val="990000"/>
                </a:solidFill>
                <a:latin typeface="Tahoma"/>
                <a:ea typeface="Tahoma"/>
                <a:cs typeface="Tahoma"/>
                <a:sym typeface="Tahoma"/>
              </a:rPr>
              <a:t>Contacto:</a:t>
            </a:r>
            <a:endParaRPr sz="1600" b="1" dirty="0">
              <a:solidFill>
                <a:srgbClr val="99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Macintosh PowerPoint</Application>
  <PresentationFormat>Presentación en pantalla (4:3)</PresentationFormat>
  <Paragraphs>12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Tahoma</vt:lpstr>
      <vt:lpstr>Calibri</vt:lpstr>
      <vt:lpstr>Arial</vt:lpstr>
      <vt:lpstr>Simple Light</vt:lpstr>
      <vt:lpstr>Presentación de PowerPoint</vt:lpstr>
      <vt:lpstr>Presentación de PowerPoint</vt:lpstr>
      <vt:lpstr>Título de diapositiva   Texto texto texto texto texto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Usuario de Microsoft Office</cp:lastModifiedBy>
  <cp:revision>2</cp:revision>
  <dcterms:modified xsi:type="dcterms:W3CDTF">2019-06-06T01:07:38Z</dcterms:modified>
</cp:coreProperties>
</file>